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4" r:id="rId16"/>
    <p:sldId id="291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6E7"/>
    <a:srgbClr val="8BB6F0"/>
    <a:srgbClr val="DE6FFF"/>
    <a:srgbClr val="08659B"/>
    <a:srgbClr val="AB0FD5"/>
    <a:srgbClr val="E51FFF"/>
    <a:srgbClr val="C2E8FF"/>
    <a:srgbClr val="4D7AB5"/>
    <a:srgbClr val="C2E9FF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3" autoAdjust="0"/>
    <p:restoredTop sz="95186" autoAdjust="0"/>
  </p:normalViewPr>
  <p:slideViewPr>
    <p:cSldViewPr snapToGrid="0">
      <p:cViewPr>
        <p:scale>
          <a:sx n="122" d="100"/>
          <a:sy n="122" d="100"/>
        </p:scale>
        <p:origin x="6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>
            <a:extLst>
              <a:ext uri="{FF2B5EF4-FFF2-40B4-BE49-F238E27FC236}">
                <a16:creationId xmlns:a16="http://schemas.microsoft.com/office/drawing/2014/main" id="{D0D0F910-CFE6-6047-96F1-C00E593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ihandsfigur 60">
            <a:extLst>
              <a:ext uri="{FF2B5EF4-FFF2-40B4-BE49-F238E27FC236}">
                <a16:creationId xmlns:a16="http://schemas.microsoft.com/office/drawing/2014/main" id="{58D4BD9D-79A4-AA41-9A4A-9BA9C737DA51}"/>
              </a:ext>
            </a:extLst>
          </p:cNvPr>
          <p:cNvSpPr/>
          <p:nvPr/>
        </p:nvSpPr>
        <p:spPr>
          <a:xfrm>
            <a:off x="4380476" y="4010675"/>
            <a:ext cx="984247" cy="630200"/>
          </a:xfrm>
          <a:custGeom>
            <a:avLst/>
            <a:gdLst>
              <a:gd name="connsiteX0" fmla="*/ 0 w 1145060"/>
              <a:gd name="connsiteY0" fmla="*/ 0 h 733166"/>
              <a:gd name="connsiteX1" fmla="*/ 787958 w 1145060"/>
              <a:gd name="connsiteY1" fmla="*/ 0 h 733166"/>
              <a:gd name="connsiteX2" fmla="*/ 787958 w 1145060"/>
              <a:gd name="connsiteY2" fmla="*/ 502507 h 733166"/>
              <a:gd name="connsiteX3" fmla="*/ 1145060 w 1145060"/>
              <a:gd name="connsiteY3" fmla="*/ 502507 h 733166"/>
              <a:gd name="connsiteX4" fmla="*/ 1145060 w 1145060"/>
              <a:gd name="connsiteY4" fmla="*/ 733166 h 733166"/>
              <a:gd name="connsiteX5" fmla="*/ 0 w 1145060"/>
              <a:gd name="connsiteY5" fmla="*/ 733166 h 733166"/>
              <a:gd name="connsiteX6" fmla="*/ 0 w 1145060"/>
              <a:gd name="connsiteY6" fmla="*/ 502508 h 733166"/>
              <a:gd name="connsiteX7" fmla="*/ 0 w 1145060"/>
              <a:gd name="connsiteY7" fmla="*/ 502507 h 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5060" h="733166">
                <a:moveTo>
                  <a:pt x="0" y="0"/>
                </a:moveTo>
                <a:lnTo>
                  <a:pt x="787958" y="0"/>
                </a:lnTo>
                <a:lnTo>
                  <a:pt x="787958" y="502507"/>
                </a:lnTo>
                <a:lnTo>
                  <a:pt x="1145060" y="502507"/>
                </a:lnTo>
                <a:lnTo>
                  <a:pt x="1145060" y="733166"/>
                </a:lnTo>
                <a:lnTo>
                  <a:pt x="0" y="733166"/>
                </a:lnTo>
                <a:lnTo>
                  <a:pt x="0" y="502508"/>
                </a:lnTo>
                <a:lnTo>
                  <a:pt x="0" y="502507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F2E8FB1E-2409-B640-BF2B-3B9908D2682D}"/>
              </a:ext>
            </a:extLst>
          </p:cNvPr>
          <p:cNvGrpSpPr/>
          <p:nvPr/>
        </p:nvGrpSpPr>
        <p:grpSpPr>
          <a:xfrm>
            <a:off x="4431652" y="3967585"/>
            <a:ext cx="475780" cy="889720"/>
            <a:chOff x="5016843" y="1737424"/>
            <a:chExt cx="675503" cy="1263206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45D808A8-6C85-7A45-87EE-84AFB2E8ED95}"/>
                </a:ext>
              </a:extLst>
            </p:cNvPr>
            <p:cNvSpPr/>
            <p:nvPr/>
          </p:nvSpPr>
          <p:spPr>
            <a:xfrm>
              <a:off x="5169244" y="1737424"/>
              <a:ext cx="370703" cy="370703"/>
            </a:xfrm>
            <a:prstGeom prst="ellipse">
              <a:avLst/>
            </a:prstGeom>
            <a:solidFill>
              <a:srgbClr val="FFEFA3"/>
            </a:solidFill>
            <a:ln w="76200">
              <a:solidFill>
                <a:srgbClr val="BA9C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4" name="Klippt cirkel 63">
              <a:extLst>
                <a:ext uri="{FF2B5EF4-FFF2-40B4-BE49-F238E27FC236}">
                  <a16:creationId xmlns:a16="http://schemas.microsoft.com/office/drawing/2014/main" id="{46FE6F78-D3CD-3642-892C-346D41EB2AC5}"/>
                </a:ext>
              </a:extLst>
            </p:cNvPr>
            <p:cNvSpPr/>
            <p:nvPr/>
          </p:nvSpPr>
          <p:spPr>
            <a:xfrm>
              <a:off x="5016843" y="2255105"/>
              <a:ext cx="675503" cy="745525"/>
            </a:xfrm>
            <a:prstGeom prst="chord">
              <a:avLst>
                <a:gd name="adj1" fmla="val 11236475"/>
                <a:gd name="adj2" fmla="val 21152428"/>
              </a:avLst>
            </a:prstGeom>
            <a:solidFill>
              <a:srgbClr val="C2E9FF"/>
            </a:solidFill>
            <a:ln w="76200">
              <a:solidFill>
                <a:srgbClr val="7595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B547389D-1472-DF43-BF63-708776D310FE}"/>
              </a:ext>
            </a:extLst>
          </p:cNvPr>
          <p:cNvGrpSpPr/>
          <p:nvPr/>
        </p:nvGrpSpPr>
        <p:grpSpPr>
          <a:xfrm>
            <a:off x="4206020" y="5215692"/>
            <a:ext cx="1693780" cy="670641"/>
            <a:chOff x="4210884" y="5210828"/>
            <a:chExt cx="1693780" cy="670641"/>
          </a:xfrm>
          <a:solidFill>
            <a:srgbClr val="AB0FD5"/>
          </a:solidFill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A95BD3EE-6038-2C42-A15D-FA27F0480896}"/>
                </a:ext>
              </a:extLst>
            </p:cNvPr>
            <p:cNvSpPr/>
            <p:nvPr/>
          </p:nvSpPr>
          <p:spPr>
            <a:xfrm>
              <a:off x="4210884" y="5281951"/>
              <a:ext cx="1693780" cy="599518"/>
            </a:xfrm>
            <a:prstGeom prst="roundRect">
              <a:avLst>
                <a:gd name="adj" fmla="val 67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2" name="Rektangel med rundade hörn 31">
              <a:extLst>
                <a:ext uri="{FF2B5EF4-FFF2-40B4-BE49-F238E27FC236}">
                  <a16:creationId xmlns:a16="http://schemas.microsoft.com/office/drawing/2014/main" id="{9A4A8571-88DF-3640-9DDA-4DC7CC19C5B9}"/>
                </a:ext>
              </a:extLst>
            </p:cNvPr>
            <p:cNvSpPr/>
            <p:nvPr/>
          </p:nvSpPr>
          <p:spPr>
            <a:xfrm>
              <a:off x="4210884" y="5210828"/>
              <a:ext cx="1693780" cy="59951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0F6A4FBA-D6AB-F244-86B7-5D37E0652C2E}"/>
                </a:ext>
              </a:extLst>
            </p:cNvPr>
            <p:cNvSpPr/>
            <p:nvPr/>
          </p:nvSpPr>
          <p:spPr>
            <a:xfrm>
              <a:off x="4250502" y="5285246"/>
              <a:ext cx="1410923" cy="52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0196E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27138</TotalTime>
  <Words>165</Words>
  <Application>Microsoft Macintosh PowerPoint</Application>
  <PresentationFormat>Bredbild</PresentationFormat>
  <Paragraphs>71</Paragraphs>
  <Slides>19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5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383</cp:revision>
  <dcterms:created xsi:type="dcterms:W3CDTF">2016-12-30T09:39:09Z</dcterms:created>
  <dcterms:modified xsi:type="dcterms:W3CDTF">2020-09-20T10:26:36Z</dcterms:modified>
</cp:coreProperties>
</file>